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74" r:id="rId5"/>
    <p:sldId id="278" r:id="rId6"/>
    <p:sldId id="275" r:id="rId7"/>
    <p:sldId id="276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64" r:id="rId17"/>
    <p:sldId id="265" r:id="rId18"/>
    <p:sldId id="277" r:id="rId19"/>
    <p:sldId id="258" r:id="rId20"/>
    <p:sldId id="259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78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DD1-DFDA-4475-BD34-B25664F479D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s2.goodfon.ru/image/459983-1680x10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779" y="-274320"/>
            <a:ext cx="9779779" cy="7132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6" descr="http://i018.radikal.ru/0911/a3/f4d14971d7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611" y="4234917"/>
            <a:ext cx="3070421" cy="2137558"/>
          </a:xfrm>
          <a:prstGeom prst="rect">
            <a:avLst/>
          </a:prstGeom>
          <a:noFill/>
        </p:spPr>
      </p:pic>
      <p:pic>
        <p:nvPicPr>
          <p:cNvPr id="10" name="Picture 48" descr="http://s60.radikal.ru/i168/0911/c2/9d81175bc7f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0667"/>
            <a:ext cx="1445804" cy="1709097"/>
          </a:xfrm>
          <a:prstGeom prst="rect">
            <a:avLst/>
          </a:prstGeom>
          <a:noFill/>
        </p:spPr>
      </p:pic>
      <p:pic>
        <p:nvPicPr>
          <p:cNvPr id="11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3165003"/>
            <a:ext cx="1099566" cy="2971800"/>
          </a:xfrm>
          <a:prstGeom prst="rect">
            <a:avLst/>
          </a:prstGeom>
          <a:noFill/>
        </p:spPr>
      </p:pic>
      <p:pic>
        <p:nvPicPr>
          <p:cNvPr id="12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382" y="3482751"/>
            <a:ext cx="1099566" cy="2971800"/>
          </a:xfrm>
          <a:prstGeom prst="rect">
            <a:avLst/>
          </a:prstGeom>
          <a:noFill/>
        </p:spPr>
      </p:pic>
      <p:pic>
        <p:nvPicPr>
          <p:cNvPr id="13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4046" y="3482751"/>
            <a:ext cx="1099566" cy="2971800"/>
          </a:xfrm>
          <a:prstGeom prst="rect">
            <a:avLst/>
          </a:prstGeom>
          <a:noFill/>
        </p:spPr>
      </p:pic>
      <p:pic>
        <p:nvPicPr>
          <p:cNvPr id="14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 r="21725"/>
          <a:stretch>
            <a:fillRect/>
          </a:stretch>
        </p:blipFill>
        <p:spPr bwMode="auto">
          <a:xfrm>
            <a:off x="8139297" y="3482752"/>
            <a:ext cx="860687" cy="2971799"/>
          </a:xfrm>
          <a:prstGeom prst="rect">
            <a:avLst/>
          </a:prstGeom>
          <a:noFill/>
        </p:spPr>
      </p:pic>
      <p:pic>
        <p:nvPicPr>
          <p:cNvPr id="15" name="Picture 32" descr="http://img-fotki.yandex.ru/get/6445/60408636.ab/0_a4379_dd5910ee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660" y="3852707"/>
            <a:ext cx="2971800" cy="2813304"/>
          </a:xfrm>
          <a:prstGeom prst="rect">
            <a:avLst/>
          </a:prstGeom>
          <a:noFill/>
        </p:spPr>
      </p:pic>
      <p:pic>
        <p:nvPicPr>
          <p:cNvPr id="16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7069" y="4219410"/>
            <a:ext cx="2471315" cy="2446601"/>
          </a:xfrm>
          <a:prstGeom prst="rect">
            <a:avLst/>
          </a:prstGeom>
          <a:noFill/>
        </p:spPr>
      </p:pic>
      <p:pic>
        <p:nvPicPr>
          <p:cNvPr id="17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4016" y="3525043"/>
            <a:ext cx="2857500" cy="2828925"/>
          </a:xfrm>
          <a:prstGeom prst="rect">
            <a:avLst/>
          </a:prstGeom>
          <a:noFill/>
        </p:spPr>
      </p:pic>
      <p:pic>
        <p:nvPicPr>
          <p:cNvPr id="18" name="Picture 8" descr="http://img-fotki.yandex.ru/get/5642/60408636.ab/0_a4378_ecdcb1e6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2796" y="3694211"/>
            <a:ext cx="2466594" cy="2971800"/>
          </a:xfrm>
          <a:prstGeom prst="rect">
            <a:avLst/>
          </a:prstGeom>
          <a:noFill/>
        </p:spPr>
      </p:pic>
      <p:pic>
        <p:nvPicPr>
          <p:cNvPr id="19" name="Picture 10" descr="http://img-fotki.yandex.ru/get/5642/60408636.ab/0_a437b_3dbb360e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965203"/>
            <a:ext cx="2857500" cy="1866901"/>
          </a:xfrm>
          <a:prstGeom prst="rect">
            <a:avLst/>
          </a:prstGeom>
          <a:noFill/>
        </p:spPr>
      </p:pic>
      <p:pic>
        <p:nvPicPr>
          <p:cNvPr id="20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73096" y="1754559"/>
            <a:ext cx="1743456" cy="2971800"/>
          </a:xfrm>
          <a:prstGeom prst="rect">
            <a:avLst/>
          </a:prstGeom>
          <a:noFill/>
        </p:spPr>
      </p:pic>
      <p:pic>
        <p:nvPicPr>
          <p:cNvPr id="21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4464" y="2258615"/>
            <a:ext cx="1743456" cy="2971800"/>
          </a:xfrm>
          <a:prstGeom prst="rect">
            <a:avLst/>
          </a:prstGeom>
          <a:noFill/>
        </p:spPr>
      </p:pic>
      <p:pic>
        <p:nvPicPr>
          <p:cNvPr id="22" name="Picture 16" descr="http://img-fotki.yandex.ru/get/4420/66124276.a/0_5fdac_3ad4b37b_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101107"/>
            <a:ext cx="1104900" cy="1428750"/>
          </a:xfrm>
          <a:prstGeom prst="rect">
            <a:avLst/>
          </a:prstGeom>
          <a:noFill/>
        </p:spPr>
      </p:pic>
      <p:pic>
        <p:nvPicPr>
          <p:cNvPr id="23" name="Picture 20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68560" y="-191989"/>
            <a:ext cx="1555823" cy="881634"/>
          </a:xfrm>
          <a:prstGeom prst="rect">
            <a:avLst/>
          </a:prstGeom>
          <a:noFill/>
        </p:spPr>
      </p:pic>
      <p:pic>
        <p:nvPicPr>
          <p:cNvPr id="24" name="Picture 22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284683"/>
            <a:ext cx="1428750" cy="809626"/>
          </a:xfrm>
          <a:prstGeom prst="rect">
            <a:avLst/>
          </a:prstGeom>
          <a:noFill/>
        </p:spPr>
      </p:pic>
      <p:pic>
        <p:nvPicPr>
          <p:cNvPr id="25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5695" y="5685283"/>
            <a:ext cx="3124289" cy="1124745"/>
          </a:xfrm>
          <a:prstGeom prst="rect">
            <a:avLst/>
          </a:prstGeom>
          <a:noFill/>
        </p:spPr>
      </p:pic>
      <p:pic>
        <p:nvPicPr>
          <p:cNvPr id="26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84584" y="5685283"/>
            <a:ext cx="3096344" cy="1172717"/>
          </a:xfrm>
          <a:prstGeom prst="rect">
            <a:avLst/>
          </a:prstGeom>
          <a:noFill/>
        </p:spPr>
      </p:pic>
      <p:pic>
        <p:nvPicPr>
          <p:cNvPr id="27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016" y="3381027"/>
            <a:ext cx="1314450" cy="2857500"/>
          </a:xfrm>
          <a:prstGeom prst="rect">
            <a:avLst/>
          </a:prstGeom>
          <a:noFill/>
        </p:spPr>
      </p:pic>
      <p:pic>
        <p:nvPicPr>
          <p:cNvPr id="28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3237011"/>
            <a:ext cx="1314450" cy="2857500"/>
          </a:xfrm>
          <a:prstGeom prst="rect">
            <a:avLst/>
          </a:prstGeom>
          <a:noFill/>
        </p:spPr>
      </p:pic>
      <p:pic>
        <p:nvPicPr>
          <p:cNvPr id="29" name="Picture 2" descr="http://s4.pic4you.ru/y2014/03-25/12216/4283614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0"/>
            <a:ext cx="2376264" cy="15698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DD1-DFDA-4475-BD34-B25664F479D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Алексей\Картинки\мм.jpg"/>
          <p:cNvPicPr>
            <a:picLocks noChangeAspect="1" noChangeArrowheads="1"/>
          </p:cNvPicPr>
          <p:nvPr userDrawn="1"/>
        </p:nvPicPr>
        <p:blipFill>
          <a:blip r:embed="rId3" cstate="print"/>
          <a:srcRect l="8263" t="1701" r="70475" b="2100"/>
          <a:stretch>
            <a:fillRect/>
          </a:stretch>
        </p:blipFill>
        <p:spPr bwMode="auto">
          <a:xfrm>
            <a:off x="0" y="0"/>
            <a:ext cx="194421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0DD1-DFDA-4475-BD34-B25664F479DF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edbook24.ru/pticy/sibirskij-taezhnyj-gumennik.html-&#1075;&#1091;&#1084;&#1077;&#1085;&#1085;&#1080;&#1082;" TargetMode="External"/><Relationship Id="rId3" Type="http://schemas.openxmlformats.org/officeDocument/2006/relationships/hyperlink" Target="http://img-fotki.yandex.ru/get/4420/66124276.a/0_5fdac_3ad4b37b_S" TargetMode="External"/><Relationship Id="rId7" Type="http://schemas.openxmlformats.org/officeDocument/2006/relationships/hyperlink" Target="https://www.google.ru/search-&#1082;&#1072;&#1079;&#1072;&#1088;&#1082;&#1072;" TargetMode="External"/><Relationship Id="rId2" Type="http://schemas.openxmlformats.org/officeDocument/2006/relationships/hyperlink" Target="http://s2.goodfon.ru/wallpaper/previews-middle/45998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community/4091266/post275746712" TargetMode="External"/><Relationship Id="rId5" Type="http://schemas.openxmlformats.org/officeDocument/2006/relationships/hyperlink" Target="http://img-fotki.yandex.ru/get/4133/16969765.10d/0_703a4_e7cb4df2_M.png" TargetMode="External"/><Relationship Id="rId4" Type="http://schemas.openxmlformats.org/officeDocument/2006/relationships/hyperlink" Target="http://i.allday2.com/03/c3/db/1360270521_52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s-world.ru/vnutrennee-stroenie-ptic/" TargetMode="External"/><Relationship Id="rId3" Type="http://schemas.openxmlformats.org/officeDocument/2006/relationships/hyperlink" Target="http://www.tepid.ru/whooper-swan.html" TargetMode="External"/><Relationship Id="rId7" Type="http://schemas.openxmlformats.org/officeDocument/2006/relationships/hyperlink" Target="http://worldofschool.ru/biologiya/stati/zoologiya/klass-pticy/vnutrennee-stroenie-ptic-skelet-i-muskulatura" TargetMode="External"/><Relationship Id="rId2" Type="http://schemas.openxmlformats.org/officeDocument/2006/relationships/hyperlink" Target="http://animalreader.ru/piskulka-redkaya-ohranyaemaya-ptit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mandry.com/seryj-zhuravl-ptitsa-krasnoj-knigi-opisanie-s-foto-video-i-kartinkami-gde-zhivut-chem-pitayutsya/" TargetMode="External"/><Relationship Id="rId5" Type="http://schemas.openxmlformats.org/officeDocument/2006/relationships/hyperlink" Target="http://birdsearth.ru/sterkh" TargetMode="External"/><Relationship Id="rId10" Type="http://schemas.openxmlformats.org/officeDocument/2006/relationships/hyperlink" Target="http://world-of-animals.ru/belaya-polyarnaya-sova.html" TargetMode="External"/><Relationship Id="rId4" Type="http://schemas.openxmlformats.org/officeDocument/2006/relationships/hyperlink" Target="http://wildfrontier.ru/chernyj-aist-opisanie-foto-video/-" TargetMode="External"/><Relationship Id="rId9" Type="http://schemas.openxmlformats.org/officeDocument/2006/relationships/hyperlink" Target="http://animalreader.ru/ptitsa-filin-foto-opisani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79712" y="332656"/>
            <a:ext cx="6552728" cy="32677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учреждение  дополнительного образования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«Центр детского творчества»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Электронное пособие на тему: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«Птицы»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91880" y="4797152"/>
            <a:ext cx="5220072" cy="190209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Яйский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5815584"/>
            <a:ext cx="756748" cy="8995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557216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водоемов и побережий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и по запросу пискулька фот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500174"/>
            <a:ext cx="4286280" cy="30718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714884"/>
            <a:ext cx="414340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Пискулька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Семейство утиные.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Включена в Красную книгу России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Лебедь-кликун расправил крыл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143404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4572008"/>
            <a:ext cx="4143404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Лебедь-кликун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Семейство утиные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 в Красные книги Красноярского края, Новосибирской и Кемеровской области ,Республика Алтай и Хакасия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101584" y="6072206"/>
            <a:ext cx="1042416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00108"/>
            <a:ext cx="7072362" cy="3286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Болотные птицы.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отряд аистообразных ,в который входят цапли и аисты. Кормом ему служат млекопитающие(мыши и зайчата), пресмыкающиеся, земноводные(особенно лягушки),рыбы крупные насекомые и их личинки, черви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2857520" cy="857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Болотные птицы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Чёрный аис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285861"/>
            <a:ext cx="3857653" cy="30718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500570"/>
            <a:ext cx="378621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Аист черный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Семейство аистовые</a:t>
            </a:r>
          </a:p>
          <a:p>
            <a:pPr algn="ctr"/>
            <a:r>
              <a:rPr lang="ru-RU" dirty="0" smtClean="0"/>
              <a:t>Включен к Красную книгу России</a:t>
            </a:r>
            <a:endParaRPr lang="ru-RU" dirty="0"/>
          </a:p>
        </p:txBody>
      </p:sp>
      <p:pic>
        <p:nvPicPr>
          <p:cNvPr id="8196" name="Picture 4" descr="стерх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1"/>
            <a:ext cx="4286280" cy="30718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4500570"/>
            <a:ext cx="421484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Журавль белых ,или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стерх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/>
              <a:t>Семейство журавлиные</a:t>
            </a:r>
          </a:p>
          <a:p>
            <a:pPr algn="ctr"/>
            <a:r>
              <a:rPr lang="ru-RU" dirty="0" smtClean="0"/>
              <a:t>Включен в Красную книгу России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2857520" cy="857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Болотные птицы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357718" cy="3286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4857760"/>
            <a:ext cx="4429156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Журавль серый 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Семейство журавлиные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 в Красные книги Томской и Кемеровской области, Республики Алтай и Республики Хакасия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Черный журавль (Grus monacha), фото журавлиные птицы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571900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4857760"/>
            <a:ext cx="3571900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Журавль черный, или журавль-монах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Семейство журавлиные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 в Красную книгу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286776" y="6072206"/>
            <a:ext cx="857224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071670" y="357166"/>
            <a:ext cx="5857916" cy="3786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Дневные и ночные хищники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Дневные хищники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образуют большую группу- это орлы, грифы, ястребы, соколы. В строении на первый план у них выступает признаки, связанные с хищным образом жизни: мощные лапы, снабженные острыми в виде крючков когтями, которые являются основным орудием лова и умерщвления добычи. Дневные хищники имеют острое  зрение , у многих тонкий слух, сильные крылья.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Ночные хищники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совы, имеют важные особенности поведения и приспособления к сумеречной или ночной охоте.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 филином ассоциируется мудрость практически у всех народов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3571900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929198"/>
            <a:ext cx="364333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Семейство совиные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 в Красную книгу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Белая (полярная) 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4071966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4929198"/>
            <a:ext cx="421481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Сова белая ,или полярная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Семейство совиные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Включена в Красную книгу Новосибирской Томской и Кемеровс</a:t>
            </a:r>
            <a:r>
              <a:rPr lang="ru-RU" dirty="0" smtClean="0"/>
              <a:t>кой областей и Республики Алтай.</a:t>
            </a:r>
            <a:endParaRPr lang="ru-RU" dirty="0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101584" y="6215082"/>
            <a:ext cx="1042416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5857916" cy="4857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«Узнай птицу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Зашифрованные названия птиц собрав буквы по порядку вы получите правильное название птицы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ЛАНБАК,ЦАЛИГОР,КАРОВЕД,КАГАГАР,КАЛЯПО,МОРОЗДОК,КАДЕЙИН,РАВЛЬЖУ,ЛИНФИ,ЗЕНЬПОЛПО,КАНЛИЕЕ,РИКОЛИБ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500174"/>
            <a:ext cx="6143668" cy="285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«Составь пословицу. Объясни значение»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Аист на крыше - ……                      а нужна ему зеленая ветка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Срубили кусты - ……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теплой зиме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птиц - ……                             мир в доме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 грача - ……                            прощай певцы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Поздний отлет птиц ……                  весну встречай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 скворца - ……                         выше урожай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нужна скворцу золотая клетка, ……    весна у крыльца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71480"/>
            <a:ext cx="5857916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 к заданиям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Аист на крыше – мир в доме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Срубили кусты – прощай певцы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птиц – выше урожай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 грача – весну встречай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Поздний отлет птиц – к теплой зиме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нужна соловью золотая клетка, а нужна зеленая ветка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 скворца – весна у крыльца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124744"/>
            <a:ext cx="64294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Автор слайда: Дьячкова Наталья Анатольевна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биологии и ИЗО  МБОУ Верхнесоленовская СОШ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Веселовского района     Ростовской области сайта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pedsovet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/»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2.Биология. Многообразие живых организмов . 7 класс: учеб.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Учреждений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В.Б. Захаров, Н.И, Сонин. – М.: Дрофа,2011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3.Биология Животные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Кемеовской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 – Кузбасса : учебное пособие для 7 класса общеобразовательных организаций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О.В. Петунин.- М.:ООО «Русское слово - учебник»,2020.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Внеурочная работа по биологии .6-11 классы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Сост. С.М. Курганский.- М.: ВАКО, 2015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Красная книга Кемеровской области «Редкие и находящиеся под угрозой исчезновения виды животных , Том2.  - Кемерово,2012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268760"/>
            <a:ext cx="63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Содержание 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Введение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Характеристика класса птиц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Скелет птиц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Внутреннее строение птиц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Экологические типы птиц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Птицы водоемов и побережий.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Болотные птицы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Дневные и ночные хищники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Вопросы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задания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Ответы на задание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Список использованной литературы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5815584"/>
            <a:ext cx="683568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320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268760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 –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http://s2.goodfon.ru/wallpaper/previews-middle/459983.jpg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Летящие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утки -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http://s4.pic4you.ru/y2014/03-25/12216/4283614.png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Плавающая утка -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http://img-fotki.yandex.ru/get/4420/66124276.a/0_5fdac_3ad4b37b_S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Чайка –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http://img-fotki.yandex.ru/get/5313/66124276.a/0_5fdbe_450479a8_S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Лебедь –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http://i.allday2.com/03/c3/db/1360270521_52.jpg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Орел-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http://img-fotki.yandex.ru/get/4133/16969765.10d/0_703a4_e7cb4df2_M.png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Клипарт  «Трава с цветами» -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http://www.liveinternet.ru/community/4091266/post275746712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https://www.google.ru/search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-казарка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краснозобая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http://redbook24.ru/pticy/sibirskij-taezhnyj-gumennik.html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-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гуменник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сибирский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000768"/>
            <a:ext cx="1042416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00010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04"/>
            <a:ext cx="6000792" cy="6000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10.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http://animalreader.ru/piskulka-redkaya-ohranyaemaya-ptitsa.html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пискулька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http://www.tepid.ru/whooper-swan.html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лебедь - кликун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http://wildfrontier.ru/chernyj-aist-opisanie-foto-video/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аист черный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http://birdsearth.ru/sterkh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журавль белый,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http://webmandry.com/seryj-zhuravl-ptitsa-krasnoj-knigi-opisanie-s-foto-video-i-kartinkami-gde-zhivut-chem-pitayutsya/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журавль серый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http://worldofschool.ru/biologiya/stati/zoologiya/klass-pticy/vnutrennee-stroenie-ptic-skelet-i-muskulatura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скелет птицы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http://animals-world.ru/vnutrennee-stroenie-ptic/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внутренне строение птицы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http://animalreader.ru/ptitsa-filin-foto-opisanie.html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филин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http://world-of-animals.ru/belaya-polyarnaya-sova.html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-сова белая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6929486" cy="5429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Нет на земле такого уголка ,где бы нельзя было встретить  птиц. Всего на земном шаре насчитывается около 9000 видов птиц. Наиболее богатая орнитофауна в нашей стране отмечается в лесах, особенно смешанных и широколиственных ,водоемах. Птицы дороги нам тем, что 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природы. Они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красивы, подвижны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их звонкие мелодичные песни оживляют наши леса, сады и поля, добавляя людям истинное наслаждение. В данном пособии описаны наиболее известные виды птиц ,которые чаще всего можно встретить в природе.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Электронный учебно-методический комплекс составлен на основе дополнительной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программы естественнонаучной направленности «Зеленая планета».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данной программы заключается в том, что занятия в творческом объединении призваны способствовать формированию у школьников любви к родному краю и убежденности в необходимости предвидеть последствия влияния человека на природу. Пособие составлено с использованием учебного пособия для 7 класса общеобразовательных организаций «Биология Животные  Кемеровской области- Кузбасса».(авторы: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Н.В.Скалон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О.В. Петунин).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88424" y="5877272"/>
            <a:ext cx="75557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928670"/>
            <a:ext cx="6786610" cy="4929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 класса птиц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Зоологи  предполагают ,что современные птицы произошли около 180 млн. Лет назад от мелких ,лазавших по деревьям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птиц. Наука, изучающая птиц называется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орнитологией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Внешний вид и строение птицы.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птицы состоит из небольшой головы, обычно длинной шеи, туловища и конечностей. Кожа у птиц тонкая почти лишенная желез. Исключение считается копчиковая железа, особенно хорошо развита  у водоплавающих птиц: секрет ее используется для смазывания перьев и предотвращения от намокания. Тело птиц покрыто перьями. На  концах пальцев задних конечностей имеются когти, а нижняя часть ног  - цевка – покрыта роговыми щитками и лишена оперения.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Скелет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Тонкие кости с обширными воздушными полостями делают скелет легким . Прочность их опорной системы достигается за счет срастания многих костей еще на ранних стадиях индивидуального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928670"/>
            <a:ext cx="6786610" cy="5214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 класса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пребывания птиц к Кузбассе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Перелётные - они совершают регулярные сезонные перемещения между местами гнездовий  и местами зимовок.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(стрижи, ласточки, соловьи, утки, журавли, коршуны, соколы,  некоторые виды сов).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Оседлые называют птиц, которые не улетают на юг и встречаются у нас круглый год ( филин, сорока, кукушка, домовой воробей).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Оседло-кочующие – птицы, которые вне периода гнездования в поисках корма кочуют (дятлы, чёрные вороны, кедровки, снегири)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4.Пролётные – виды ,пролетающие через Кузбасс весной по пути на север к местам гнездовий и осенью по пути на юг.(гуси, утки, кулики, песчанка)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5.Зимующие – объединяют виды птиц ,не размножающиеся в пределах той или иной территории, но регулярно встречающиеся в зимний период.(белая полярная сова, щур, рогатый жаворонок)</a:t>
            </a:r>
          </a:p>
          <a:p>
            <a:pPr marL="342900" indent="-3429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megabook.ru/stream/mediapreview?Key=%d0%93%d1%80%d1%83%d0%b4%d0%b8%d0%bd%d0%b0%20(%d1%81%d0%ba%d0%b5%d0%bb%d0%b5%d1%82%20%d0%bf%d1%82%d0%b8%d1%86%d1%8b)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AutoShape 4" descr="http://megabook.ru/stream/mediapreview?Key=%d0%93%d1%80%d1%83%d0%b4%d0%b8%d0%bd%d0%b0%20(%d1%81%d0%ba%d0%b5%d0%bb%d0%b5%d1%82%20%d0%bf%d1%82%d0%b8%d1%86%d1%8b)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2" name="AutoShape 6" descr="http://megabook.ru/stream/mediapreview?Key=%d0%93%d1%80%d1%83%d0%b4%d0%b8%d0%bd%d0%b0%20(%d1%81%d0%ba%d0%b5%d0%bb%d0%b5%d1%82%20%d0%bf%d1%82%d0%b8%d1%86%d1%8b)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4" name="AutoShape 8" descr="http://megabook.ru/stream/mediapreview?Key=%d0%93%d1%80%d1%83%d0%b4%d0%b8%d0%bd%d0%b0%20(%d1%81%d0%ba%d0%b5%d0%bb%d0%b5%d1%82%20%d0%bf%d1%82%d0%b8%d1%86%d1%8b)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6" name="AutoShape 10" descr="Картинки по запросу скелет птиц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8" name="AutoShape 12" descr="http://megabook.ru/stream/mediapreview?Key=%d0%93%d1%80%d1%83%d0%b4%d0%b8%d0%bd%d0%b0%20(%d1%81%d0%ba%d0%b5%d0%bb%d0%b5%d1%82%20%d0%bf%d1%82%d0%b8%d1%86%d1%8b)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70" name="Picture 14" descr="Картинки по запросу скелет птиц фот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357298"/>
            <a:ext cx="5643602" cy="50720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357166"/>
            <a:ext cx="535785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Скелет птицы</a:t>
            </a:r>
            <a:endParaRPr lang="ru-RU" sz="2400" b="1" dirty="0"/>
          </a:p>
        </p:txBody>
      </p:sp>
      <p:sp>
        <p:nvSpPr>
          <p:cNvPr id="11" name="Управляющая кнопка: далее 10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артинки по запросу внутреннее строение птиц фот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142984"/>
            <a:ext cx="6572296" cy="54292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85728"/>
            <a:ext cx="6500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Внутреннее строение птицы</a:t>
            </a:r>
            <a:endParaRPr lang="ru-RU" sz="2400" b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101584" y="6000768"/>
            <a:ext cx="1042416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6858048" cy="642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Экологические типы птиц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 степей                          птицы водоемов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пустынь                                 и побережий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болотные птицы                                            дневные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хищники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Ночные хищники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наземные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килегрудые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птицы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птицы леса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Птицы водоемов и побережий.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Водоплавающие птицы- это водный экологический тип. Основные представители – утки, гуси. Оставаясь птицами летающими хорошо приспособлены к плаванию, нырянию и хождению по земле. Форма тела удлиненная обтекаемая. Ноги выполняют роль весел. Они относительно коротки и несколько отставлены назад, что делает походку своеобразной.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714612" y="57148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250661" y="678637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357554" y="857232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572264" y="571480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4143372" y="1357298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2893207" y="1321579"/>
            <a:ext cx="264320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536413" y="1250141"/>
            <a:ext cx="214314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Управляющая кнопка: далее 39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раснозобая казарк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643438" cy="3429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85720" y="5214950"/>
            <a:ext cx="464347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Казарка краснозобая.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Отряд Гусеобразные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.Включена в Красную книгу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1142976" y="500042"/>
            <a:ext cx="557216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водоемов и побережий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Картинки по запросу Гуменник сибирский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714744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4857760"/>
            <a:ext cx="3714776" cy="1857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Гуменник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сибирский.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Семейство утиные.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 в Красные книги Красноярского края, Новосибирской и Кемеровской области ,Республика Алтай и Хакасия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029874"/>
            <a:ext cx="642910" cy="8281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1211</Words>
  <Application>Microsoft Office PowerPoint</Application>
  <PresentationFormat>Экран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образовательное  учреждение  дополнительного образования «Центр детского творчества»   Электронное пособие на тему: «Птицы»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61</cp:revision>
  <dcterms:created xsi:type="dcterms:W3CDTF">2014-07-22T09:06:13Z</dcterms:created>
  <dcterms:modified xsi:type="dcterms:W3CDTF">2022-02-06T14:53:33Z</dcterms:modified>
</cp:coreProperties>
</file>